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66" r:id="rId3"/>
    <p:sldId id="257" r:id="rId4"/>
    <p:sldId id="260" r:id="rId5"/>
    <p:sldId id="267" r:id="rId6"/>
    <p:sldId id="268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96" y="-4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07.12.2021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07.12.2021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07.12.2021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07.12.2021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8435280" cy="634082"/>
          </a:xfrm>
        </p:spPr>
        <p:txBody>
          <a:bodyPr>
            <a:noAutofit/>
          </a:bodyPr>
          <a:lstStyle/>
          <a:p>
            <a:r>
              <a:rPr lang="ru-RU" sz="3200" b="1" dirty="0" smtClean="0"/>
              <a:t>План приёма 2021 год, СПО, очная форма обучения, бюджет, г.Петрозаводск</a:t>
            </a:r>
            <a:endParaRPr lang="ru-RU" sz="3200" b="1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251520" y="1700808"/>
          <a:ext cx="8712968" cy="3743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55432"/>
                <a:gridCol w="1982173"/>
                <a:gridCol w="1775363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Наименование специальности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Запланировано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Выполнено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13.02.11.  Техническая эксплуатация и обслуживание электрического и электромеханического оборудования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25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23.02.04.  Техническая эксплуатация подъемно-транспортных, строительных, дорожных машин и оборудования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25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20.02.03 Природоохранное обустройство</a:t>
                      </a:r>
                      <a:r>
                        <a:rPr lang="ru-RU" sz="14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территорий</a:t>
                      </a:r>
                      <a:endParaRPr lang="ru-RU" sz="14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25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35.02.01.  Лесное и лесопарковое хозяйство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25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35.02.02 Технология лесозаготовок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25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35.02.03.  Технология деревообработки</a:t>
                      </a:r>
                      <a:r>
                        <a:rPr lang="ru-RU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</a:p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25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ИТОГО: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150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150</a:t>
                      </a:r>
                      <a:endParaRPr lang="ru-RU" b="1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8435280" cy="634082"/>
          </a:xfrm>
        </p:spPr>
        <p:txBody>
          <a:bodyPr>
            <a:noAutofit/>
          </a:bodyPr>
          <a:lstStyle/>
          <a:p>
            <a:r>
              <a:rPr lang="ru-RU" sz="3200" b="1" dirty="0" smtClean="0"/>
              <a:t>План приёма 2021 год, СПО, очная форма обучения, </a:t>
            </a:r>
            <a:r>
              <a:rPr lang="ru-RU" sz="3200" b="1" dirty="0" err="1" smtClean="0"/>
              <a:t>внебюджет</a:t>
            </a:r>
            <a:r>
              <a:rPr lang="ru-RU" sz="3200" b="1" dirty="0" smtClean="0"/>
              <a:t>, г.Петрозаводск</a:t>
            </a:r>
            <a:endParaRPr lang="ru-RU" sz="3200" b="1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251520" y="2163688"/>
          <a:ext cx="8712968" cy="3317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55432"/>
                <a:gridCol w="1982173"/>
                <a:gridCol w="1775363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Наименование специальности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Запланировано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Выполнено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23.02.04.  Техническая эксплуатация подъемно-транспортных, строительных, дорожных машин и оборудования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8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20.02.02 Защита в чрезвычайных ситуациях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30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30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13.02.11.  Техническая эксплуатация и обслуживание электрического и электромеханического оборудования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35.02.02</a:t>
                      </a:r>
                      <a:r>
                        <a:rPr lang="ru-RU" sz="14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Технология лесозаготовок</a:t>
                      </a:r>
                      <a:endParaRPr lang="ru-RU" sz="14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35.02.03 Технология деревообработки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7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ИТОГО: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50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smtClean="0"/>
                        <a:t>48</a:t>
                      </a:r>
                      <a:endParaRPr lang="ru-RU" b="1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8435280" cy="634082"/>
          </a:xfrm>
        </p:spPr>
        <p:txBody>
          <a:bodyPr>
            <a:noAutofit/>
          </a:bodyPr>
          <a:lstStyle/>
          <a:p>
            <a:r>
              <a:rPr lang="ru-RU" sz="3200" b="1" dirty="0" smtClean="0"/>
              <a:t>План приёма 2021 год, ППКРС, очная форма обучения, бюджет, г.Петрозаводск</a:t>
            </a:r>
            <a:endParaRPr lang="ru-RU" sz="3200" b="1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395536" y="2498080"/>
          <a:ext cx="8229600" cy="2473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80520"/>
                <a:gridCol w="1872208"/>
                <a:gridCol w="1676872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Наименование специальности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Запланировано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Выполнено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13.01.10 Электромонтёр по ремонту и обслуживанию</a:t>
                      </a:r>
                      <a:r>
                        <a:rPr lang="ru-RU" sz="20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электрооборудования</a:t>
                      </a:r>
                      <a:endParaRPr lang="ru-RU" sz="2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25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25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15.01.09 Машинист лесозаготовительных и трелевочных машин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25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25</a:t>
                      </a:r>
                      <a:endParaRPr lang="ru-RU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ИТОГО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/>
                        <a:t>50</a:t>
                      </a:r>
                      <a:endParaRPr lang="ru-RU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/>
                        <a:t>50</a:t>
                      </a:r>
                      <a:endParaRPr lang="ru-RU" sz="2000" b="1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8435280" cy="634082"/>
          </a:xfrm>
        </p:spPr>
        <p:txBody>
          <a:bodyPr>
            <a:noAutofit/>
          </a:bodyPr>
          <a:lstStyle/>
          <a:p>
            <a:r>
              <a:rPr lang="ru-RU" sz="3200" b="1" dirty="0" smtClean="0"/>
              <a:t>План приёма 2021 год, ППКРС, очная форма обучения, бюджет г.Кондопога</a:t>
            </a:r>
            <a:endParaRPr lang="ru-RU" sz="3200" b="1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67544" y="1772816"/>
          <a:ext cx="8229600" cy="3876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80520"/>
                <a:gridCol w="1872208"/>
                <a:gridCol w="1676872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Наименование специальности</a:t>
                      </a:r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Запланировано</a:t>
                      </a:r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Выполнено</a:t>
                      </a:r>
                      <a:endParaRPr lang="ru-RU" sz="1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sz="2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13.01.10 Электромонтёр</a:t>
                      </a:r>
                      <a:r>
                        <a:rPr lang="ru-RU" sz="20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по ремонту и обслуживанию электрооборудования  (по отраслям)</a:t>
                      </a:r>
                      <a:endParaRPr lang="ru-RU" sz="2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25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22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15.01.05 Сварщик (ручной и частично механизированной</a:t>
                      </a:r>
                      <a:r>
                        <a:rPr lang="ru-RU" sz="20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сварки (наплавки))</a:t>
                      </a:r>
                      <a:endParaRPr lang="ru-RU" sz="20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25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17</a:t>
                      </a:r>
                      <a:endParaRPr lang="ru-RU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23.01.06 Машинист дорожных и строительных машин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25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25</a:t>
                      </a:r>
                      <a:endParaRPr lang="ru-RU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25.01.06</a:t>
                      </a:r>
                      <a:r>
                        <a:rPr lang="ru-RU" sz="20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Машинист по производству бумаги и картона</a:t>
                      </a:r>
                      <a:endParaRPr lang="ru-RU" sz="20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25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16</a:t>
                      </a:r>
                      <a:endParaRPr lang="ru-RU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ИТОГО: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/>
                        <a:t>100</a:t>
                      </a:r>
                      <a:endParaRPr lang="ru-RU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/>
                        <a:t>80</a:t>
                      </a:r>
                      <a:endParaRPr lang="ru-RU" sz="2000" b="1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Общий средний балл зачисленных на 1 курс очного отделения СПО в 2021 году, г. Петрозаводск</a:t>
            </a:r>
            <a:endParaRPr lang="ru-RU" sz="3200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85140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610744"/>
                <a:gridCol w="2088232"/>
                <a:gridCol w="1152128"/>
                <a:gridCol w="1378496"/>
              </a:tblGrid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Специальность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средний балл </a:t>
                      </a:r>
                    </a:p>
                    <a:p>
                      <a:pPr algn="ctr"/>
                      <a:r>
                        <a:rPr lang="ru-RU" sz="1400" dirty="0" smtClean="0"/>
                        <a:t>2021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средний балл </a:t>
                      </a:r>
                    </a:p>
                    <a:p>
                      <a:pPr algn="ctr"/>
                      <a:r>
                        <a:rPr lang="ru-RU" sz="1400" dirty="0" smtClean="0"/>
                        <a:t>2020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Средний балл </a:t>
                      </a:r>
                    </a:p>
                    <a:p>
                      <a:pPr algn="ctr"/>
                      <a:r>
                        <a:rPr lang="ru-RU" sz="1400" dirty="0" smtClean="0"/>
                        <a:t>2019 год</a:t>
                      </a:r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/>
                        <a:t>13.02.11. Техническая эксплуатация и обслуживание электрического и электромеханического оборудования</a:t>
                      </a:r>
                      <a:endParaRPr lang="ru-RU" sz="14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3,88</a:t>
                      </a: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3,79</a:t>
                      </a:r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3,68</a:t>
                      </a:r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/>
                        <a:t>23.02.04. Техническая эксплуатация подъемно-транспортных, строительных, дорожных машин и оборудования</a:t>
                      </a:r>
                      <a:endParaRPr lang="ru-RU" sz="14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3,88</a:t>
                      </a:r>
                    </a:p>
                    <a:p>
                      <a:pPr algn="ctr"/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3,87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3,78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/>
                        <a:t>20.02.02. Защита в чрезвычайных ситуациях</a:t>
                      </a:r>
                    </a:p>
                    <a:p>
                      <a:pPr algn="ctr"/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3,79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3,89</a:t>
                      </a:r>
                    </a:p>
                    <a:p>
                      <a:pPr algn="ct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-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/>
                        <a:t>20.02.03. Природоохранное обустройство</a:t>
                      </a:r>
                      <a:r>
                        <a:rPr lang="ru-RU" sz="1400" b="1" baseline="0" dirty="0" smtClean="0"/>
                        <a:t> территорий</a:t>
                      </a:r>
                      <a:endParaRPr lang="ru-RU" sz="1400" b="1" dirty="0" smtClean="0"/>
                    </a:p>
                    <a:p>
                      <a:pPr algn="ctr"/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3,9</a:t>
                      </a:r>
                    </a:p>
                    <a:p>
                      <a:pPr algn="ctr"/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3,82</a:t>
                      </a:r>
                    </a:p>
                    <a:p>
                      <a:pPr algn="ct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-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/>
                        <a:t>35.02.01.</a:t>
                      </a:r>
                      <a:r>
                        <a:rPr lang="ru-RU" sz="1400" b="1" baseline="0" dirty="0" smtClean="0"/>
                        <a:t> </a:t>
                      </a:r>
                      <a:r>
                        <a:rPr lang="ru-RU" sz="1400" b="1" dirty="0" smtClean="0"/>
                        <a:t>Лесное и лесопарковое хозяйство</a:t>
                      </a:r>
                    </a:p>
                    <a:p>
                      <a:pPr algn="ctr"/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3,58</a:t>
                      </a:r>
                    </a:p>
                    <a:p>
                      <a:pPr algn="ctr"/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4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3,8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/>
                        <a:t>35.02.02 Технология лесозаготовок</a:t>
                      </a:r>
                      <a:endParaRPr lang="ru-RU" sz="14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3,82</a:t>
                      </a:r>
                    </a:p>
                    <a:p>
                      <a:pPr algn="ctr"/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3,65</a:t>
                      </a:r>
                    </a:p>
                    <a:p>
                      <a:pPr algn="ct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-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/>
                        <a:t>35.02.03. Технология деревообработки</a:t>
                      </a:r>
                      <a:endParaRPr lang="ru-RU" sz="14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3,89</a:t>
                      </a: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3,8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3,81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Общий средний балл зачисленных на 1 курс очного отделения НПО в 2021 году, г.Кондопога</a:t>
            </a:r>
            <a:endParaRPr lang="ru-RU" sz="3200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2139672"/>
          <a:ext cx="8229600" cy="301752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610744"/>
                <a:gridCol w="2088232"/>
                <a:gridCol w="1152128"/>
                <a:gridCol w="1378496"/>
              </a:tblGrid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Специальность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средний балл </a:t>
                      </a:r>
                    </a:p>
                    <a:p>
                      <a:pPr algn="ctr"/>
                      <a:r>
                        <a:rPr lang="ru-RU" sz="1400" dirty="0" smtClean="0"/>
                        <a:t>2021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средний балл </a:t>
                      </a:r>
                    </a:p>
                    <a:p>
                      <a:pPr algn="ctr"/>
                      <a:r>
                        <a:rPr lang="ru-RU" sz="1400" dirty="0" smtClean="0"/>
                        <a:t>2020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Средний балл </a:t>
                      </a:r>
                    </a:p>
                    <a:p>
                      <a:pPr algn="ctr"/>
                      <a:r>
                        <a:rPr lang="ru-RU" sz="1400" dirty="0" smtClean="0"/>
                        <a:t>2019 год</a:t>
                      </a:r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13.01.10.</a:t>
                      </a:r>
                      <a:r>
                        <a:rPr lang="ru-RU" sz="14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Электромонтер по ремонту и обслуживанию электрооборудования ( по отраслям)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3,39</a:t>
                      </a: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3,32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15.01.05</a:t>
                      </a:r>
                      <a:r>
                        <a:rPr lang="ru-RU" sz="14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Сварщик ( ручной и частично механизированной сварки) (наплавки)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3,35</a:t>
                      </a: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3,33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23.01.06 Машинист дорожных и строительных машин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3,51</a:t>
                      </a: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3,46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35.01.06 Машинист по производству</a:t>
                      </a:r>
                      <a:r>
                        <a:rPr lang="ru-RU" sz="14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бумаги и картона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3,58</a:t>
                      </a: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 smtClean="0"/>
                    </a:p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1327</TotalTime>
  <Words>410</Words>
  <Application>Microsoft Office PowerPoint</Application>
  <PresentationFormat>Экран (4:3)</PresentationFormat>
  <Paragraphs>142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Тема Office</vt:lpstr>
      <vt:lpstr>План приёма 2021 год, СПО, очная форма обучения, бюджет, г.Петрозаводск</vt:lpstr>
      <vt:lpstr>План приёма 2021 год, СПО, очная форма обучения, внебюджет, г.Петрозаводск</vt:lpstr>
      <vt:lpstr>План приёма 2021 год, ППКРС, очная форма обучения, бюджет, г.Петрозаводск</vt:lpstr>
      <vt:lpstr>План приёма 2021 год, ППКРС, очная форма обучения, бюджет г.Кондопога</vt:lpstr>
      <vt:lpstr>Общий средний балл зачисленных на 1 курс очного отделения СПО в 2021 году, г. Петрозаводск</vt:lpstr>
      <vt:lpstr>Общий средний балл зачисленных на 1 курс очного отделения НПО в 2021 году, г.Кондопога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Admin</cp:lastModifiedBy>
  <cp:revision>152</cp:revision>
  <dcterms:created xsi:type="dcterms:W3CDTF">2021-08-19T06:37:19Z</dcterms:created>
  <dcterms:modified xsi:type="dcterms:W3CDTF">2021-12-07T11:52:21Z</dcterms:modified>
</cp:coreProperties>
</file>